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1"/>
            <a:ext cx="8229600" cy="60959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Re-emergence of Gandhi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Elections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were held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1977-she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her party were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soundly defeated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She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imprisoned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(October 1977 and December 1978) on charges of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corruption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1978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Gandhi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completed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split from the Congress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Party by forming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Congress (I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The “I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signifying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Indira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Dissension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within the ruling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Janata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Party led to the fall of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August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1979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New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elections for the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Lok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Sabha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were held in January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1980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Gandhi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Congress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(I) were swept back into power in a landslide victory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All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legal cases against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Indira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as well as against Sanjay, were withdrawn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She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adhered to the quasi-socialist policies of industrial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development.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In 1980s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Indira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Gandhi was faced with threats to the political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integrity.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Sikh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separatists in Punjab state used violence to assert their demands for an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autonomous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In 1982 Sikhs, led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Sant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Jarnail Singh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Bhindranwale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occupied and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	fortified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Harmandir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Sahib (Golden Temple) complex at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Amritsar.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June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1984 Gandhi ordered the Indian army to attack and oust the separatists from the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complex.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Some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buildings in the shrine were badly damaged 450 Sikhs were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killed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Five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months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later 31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October 1984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Gandhi was killed in her garden in New Delhi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herself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make recommendations of Bharat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Ratna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got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Bharat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Ratna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1971.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39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Re-emergence of Gandhi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Re-emergence of Gandhi</dc:title>
  <dc:creator>user</dc:creator>
  <cp:lastModifiedBy>user</cp:lastModifiedBy>
  <cp:revision>6</cp:revision>
  <dcterms:created xsi:type="dcterms:W3CDTF">2006-08-16T00:00:00Z</dcterms:created>
  <dcterms:modified xsi:type="dcterms:W3CDTF">2018-02-04T16:28:48Z</dcterms:modified>
</cp:coreProperties>
</file>